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04" d="100"/>
          <a:sy n="104" d="100"/>
        </p:scale>
        <p:origin x="648" y="8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video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80298" y="464"/>
            <a:ext cx="8383403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80298" y="464"/>
            <a:ext cx="8383403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PlaceHolder2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80298" y="464"/>
            <a:ext cx="8383403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PlaceHolder3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0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  <p:bldLst>
      <p:bldP spid="4" grpId="0"/>
      <p:bldP spid="5" grpId="0"/>
      <p:bldP spid="5" grpId="1"/>
      <p:bldP spid="6" grpId="0"/>
      <p:bldP spid="6" grpId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3</Words>
  <Application>Microsoft Office PowerPoint</Application>
  <PresentationFormat>On-screen Show (4:3)</PresentationFormat>
  <Paragraphs>3</Paragraphs>
  <Slides>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Verdana Pro Black</vt:lpstr>
      <vt:lpstr>Office Theme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Murphy, Cole</cp:lastModifiedBy>
  <cp:revision>32</cp:revision>
  <dcterms:created xsi:type="dcterms:W3CDTF">2013-01-27T09:14:16Z</dcterms:created>
  <dcterms:modified xsi:type="dcterms:W3CDTF">2025-02-02T23:06:46Z</dcterms:modified>
  <cp:category/>
</cp:coreProperties>
</file>